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22C01-DEC3-49C0-8460-F929645745A0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ED7998-C39A-40B2-A352-B59FE9978C7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85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22C01-DEC3-49C0-8460-F929645745A0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ED7998-C39A-40B2-A352-B59FE9978C7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0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22C01-DEC3-49C0-8460-F929645745A0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ED7998-C39A-40B2-A352-B59FE9978C7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5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22C01-DEC3-49C0-8460-F929645745A0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ED7998-C39A-40B2-A352-B59FE9978C7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78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22C01-DEC3-49C0-8460-F929645745A0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ED7998-C39A-40B2-A352-B59FE9978C7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5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22C01-DEC3-49C0-8460-F929645745A0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ED7998-C39A-40B2-A352-B59FE9978C7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55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22C01-DEC3-49C0-8460-F929645745A0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ED7998-C39A-40B2-A352-B59FE9978C7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4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22C01-DEC3-49C0-8460-F929645745A0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ED7998-C39A-40B2-A352-B59FE9978C7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37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22C01-DEC3-49C0-8460-F929645745A0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ED7998-C39A-40B2-A352-B59FE9978C7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9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22C01-DEC3-49C0-8460-F929645745A0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ED7998-C39A-40B2-A352-B59FE9978C7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9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022C01-DEC3-49C0-8460-F929645745A0}" type="datetimeFigureOut">
              <a:rPr lang="en-GB" smtClean="0"/>
              <a:t>06/11/2014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ED7998-C39A-40B2-A352-B59FE9978C7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7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9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f\Home\Documents\Materialerstellung\Vortr&#228;ge\EViews%20USer%20Meeting%202014%202\data.wf1!Untitled\BY_HOUR\lgraph!view=52;gtype;transparent;color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f\Home\Documents\Materialerstellung\Vortr&#228;ge\EViews%20USer%20Meeting%202014%202\data.wf1!Untitled\BY_MONTH\lgraph!view=52;gtype;transparent;color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file:///\\psf\Home\Documents\Materialerstellung\Vortr&#228;ge\EViews%20USer%20Meeting%202014%202\data.wf1!Untitled\BY_MONTH_MEANS\lgraph!view=52;gtype;transparent;color" TargetMode="Externa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f\Home\Documents\Materialerstellung\Vortr&#228;ge\EViews%20USer%20Meeting%202014%202\data.wf1!Untitled\TWOLINES\lgraph!view=52;gtype;color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f\Home\Documents\Materialerstellung\Vortr&#228;ge\EViews%20USer%20Meeting%202014%202\data.wf1!Untitled\TWOAXIS\lgraph!view=52;gtype;color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f\Home\Documents\Materialerstellung\Vortr&#228;ge\EViews%20USer%20Meeting%202014%202\data.wf1!Untitled\PREDICTION_VALIDATION\lgraph!view=52;gtype;color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Y:\Documents\Materialerstellung\Vortr&#228;ge\EViews%20USer%20Meeting%202014%202\Data.WF1!Untitled\LINEGRAPH\lgraph!view=52;gtype;color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Y:\Documents\Materialerstellung\Vortr&#228;ge\EViews%20USer%20Meeting%202014%202\Data.WF1!Untitled\BOXPLOT\lgraph!view=52;gtype;transparent;color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file:///Y:\Documents\Materialerstellung\Vortr&#228;ge\EViews%20USer%20Meeting%202014%202\Data.WF1!Untitled\BOXPLOT2\lgraph!view=52;gtype;transparent;color" TargetMode="Externa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Y:\Documents\Materialerstellung\Vortr&#228;ge\EViews%20USer%20Meeting%202014%202\Data.WF1!Untitled\HISTOGRAM\lgraph!view=52;gtype;transparent;color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Y:\Documents\Materialerstellung\Vortr&#228;ge\EViews%20USer%20Meeting%202014%202\Data.WF1!Untitled\NORMALQQ\lgraph!view=52;gtype;transparent;color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Y:\Documents\Materialerstellung\Vortr&#228;ge\EViews%20USer%20Meeting%202014%202\Data.WF1!Untitled\GAMMAQQ\lgraph!view=52;gtype;transparent;color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file:///Y:\Documents\Materialerstellung\Vortr&#228;ge\EViews%20USer%20Meeting%202014%202\Data.WF1!Untitled\WEIBULLQQ\lgraph!view=52;gtype;transparent;color" TargetMode="Externa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ART </a:t>
            </a:r>
            <a:r>
              <a:rPr lang="de-DE" dirty="0" err="1" smtClean="0">
                <a:solidFill>
                  <a:schemeClr val="bg1"/>
                </a:solidFill>
              </a:rPr>
              <a:t>with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eviews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Sebastian Hoffmeister, STATCON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090732"/>
              </p:ext>
            </p:extLst>
          </p:nvPr>
        </p:nvGraphicFramePr>
        <p:xfrm>
          <a:off x="1115616" y="127170"/>
          <a:ext cx="6840760" cy="667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Views" r:id="rId3" imgW="3905216" imgH="3810000" progId="EViews.Workfile.2">
                  <p:link updateAutomatic="1"/>
                </p:oleObj>
              </mc:Choice>
              <mc:Fallback>
                <p:oleObj name="EViews" r:id="rId3" imgW="3905216" imgH="3810000" progId="EViews.Workfile.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5616" y="127170"/>
                        <a:ext cx="6840760" cy="667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9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480583"/>
              </p:ext>
            </p:extLst>
          </p:nvPr>
        </p:nvGraphicFramePr>
        <p:xfrm>
          <a:off x="179992" y="200465"/>
          <a:ext cx="4320000" cy="4092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Views" r:id="rId3" imgW="3981551" imgH="3771900" progId="EViews.Workfile.2">
                  <p:link updateAutomatic="1"/>
                </p:oleObj>
              </mc:Choice>
              <mc:Fallback>
                <p:oleObj name="EViews" r:id="rId3" imgW="3981551" imgH="3771900" progId="EViews.Workfile.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992" y="200465"/>
                        <a:ext cx="4320000" cy="4092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97901"/>
              </p:ext>
            </p:extLst>
          </p:nvPr>
        </p:nvGraphicFramePr>
        <p:xfrm>
          <a:off x="4644008" y="2564904"/>
          <a:ext cx="4320000" cy="4092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Views" r:id="rId5" imgW="3972110" imgH="3762443" progId="EViews.Workfile.2">
                  <p:link updateAutomatic="1"/>
                </p:oleObj>
              </mc:Choice>
              <mc:Fallback>
                <p:oleObj name="EViews" r:id="rId5" imgW="3972110" imgH="3762443" progId="EViews.Workfile.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4008" y="2564904"/>
                        <a:ext cx="4320000" cy="4092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38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Relationships</a:t>
            </a:r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45" y="2852936"/>
            <a:ext cx="2033464" cy="203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63159"/>
              </p:ext>
            </p:extLst>
          </p:nvPr>
        </p:nvGraphicFramePr>
        <p:xfrm>
          <a:off x="616038" y="116632"/>
          <a:ext cx="7772386" cy="6507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Views" r:id="rId3" imgW="4391008" imgH="3676785" progId="EViews.Workfile.2">
                  <p:link updateAutomatic="1"/>
                </p:oleObj>
              </mc:Choice>
              <mc:Fallback>
                <p:oleObj name="EViews" r:id="rId3" imgW="4391008" imgH="3676785" progId="EViews.Workfile.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038" y="116632"/>
                        <a:ext cx="7772386" cy="6507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156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06492"/>
              </p:ext>
            </p:extLst>
          </p:nvPr>
        </p:nvGraphicFramePr>
        <p:xfrm>
          <a:off x="9525" y="-485775"/>
          <a:ext cx="9124950" cy="782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Views" r:id="rId3" imgW="4562559" imgH="3914843" progId="EViews.Workfile.2">
                  <p:link updateAutomatic="1"/>
                </p:oleObj>
              </mc:Choice>
              <mc:Fallback>
                <p:oleObj name="EViews" r:id="rId3" imgW="4562559" imgH="3914843" progId="EViews.Workfile.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" y="-485775"/>
                        <a:ext cx="9124950" cy="782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2738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…</a:t>
            </a:r>
            <a:endParaRPr lang="en-GB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286765"/>
              </p:ext>
            </p:extLst>
          </p:nvPr>
        </p:nvGraphicFramePr>
        <p:xfrm>
          <a:off x="1475656" y="1148902"/>
          <a:ext cx="6408712" cy="5664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Views" r:id="rId3" imgW="4429041" imgH="3914843" progId="EViews.Workfile.2">
                  <p:link updateAutomatic="1"/>
                </p:oleObj>
              </mc:Choice>
              <mc:Fallback>
                <p:oleObj name="EViews" r:id="rId3" imgW="4429041" imgH="3914843" progId="EViews.Workfile.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148902"/>
                        <a:ext cx="6408712" cy="5664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97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Sometimes</a:t>
            </a:r>
            <a:r>
              <a:rPr lang="de-DE" dirty="0" smtClean="0"/>
              <a:t> </a:t>
            </a:r>
            <a:r>
              <a:rPr lang="de-DE" dirty="0" err="1" smtClean="0"/>
              <a:t>it‘s</a:t>
            </a:r>
            <a:r>
              <a:rPr lang="de-DE" dirty="0" smtClean="0"/>
              <a:t> so simple!</a:t>
            </a:r>
            <a:endParaRPr lang="en-GB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532293"/>
              </p:ext>
            </p:extLst>
          </p:nvPr>
        </p:nvGraphicFramePr>
        <p:xfrm>
          <a:off x="1619672" y="1151961"/>
          <a:ext cx="5976664" cy="5589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Views" r:id="rId3" imgW="4410159" imgH="4124257" progId="EViews.Workfile.2">
                  <p:link updateAutomatic="1"/>
                </p:oleObj>
              </mc:Choice>
              <mc:Fallback>
                <p:oleObj name="EViews" r:id="rId3" imgW="4410159" imgH="4124257" progId="EViews.Workfile.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151961"/>
                        <a:ext cx="5976664" cy="5589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18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Sometimes</a:t>
            </a:r>
            <a:r>
              <a:rPr lang="de-DE" dirty="0" smtClean="0"/>
              <a:t> </a:t>
            </a:r>
            <a:r>
              <a:rPr lang="de-DE" dirty="0" err="1" smtClean="0"/>
              <a:t>it‘s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simple!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Distribution</a:t>
            </a:r>
          </a:p>
          <a:p>
            <a:r>
              <a:rPr lang="de-DE" dirty="0" smtClean="0"/>
              <a:t>Range</a:t>
            </a:r>
          </a:p>
          <a:p>
            <a:r>
              <a:rPr lang="de-DE" dirty="0" err="1" smtClean="0"/>
              <a:t>Outlier</a:t>
            </a:r>
            <a:endParaRPr lang="de-DE" dirty="0" smtClean="0"/>
          </a:p>
          <a:p>
            <a:r>
              <a:rPr lang="de-DE" dirty="0" smtClean="0"/>
              <a:t>Shape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Saisonatlity</a:t>
            </a:r>
            <a:endParaRPr lang="de-DE" dirty="0" smtClean="0"/>
          </a:p>
          <a:p>
            <a:r>
              <a:rPr lang="de-DE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39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3" t="16947" r="31842" b="22421"/>
          <a:stretch/>
        </p:blipFill>
        <p:spPr>
          <a:xfrm>
            <a:off x="107504" y="1540042"/>
            <a:ext cx="3922296" cy="34650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4" t="2339" r="7763" b="2047"/>
          <a:stretch/>
        </p:blipFill>
        <p:spPr>
          <a:xfrm flipH="1">
            <a:off x="5482389" y="1540042"/>
            <a:ext cx="3554107" cy="346509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7" name="Gerade Verbindung 6"/>
          <p:cNvCxnSpPr/>
          <p:nvPr/>
        </p:nvCxnSpPr>
        <p:spPr>
          <a:xfrm>
            <a:off x="251520" y="5337212"/>
            <a:ext cx="8568952" cy="0"/>
          </a:xfrm>
          <a:prstGeom prst="line">
            <a:avLst/>
          </a:prstGeom>
          <a:ln w="1270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251520" y="5157192"/>
            <a:ext cx="0" cy="360040"/>
          </a:xfrm>
          <a:prstGeom prst="line">
            <a:avLst/>
          </a:prstGeom>
          <a:ln w="952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8803105" y="5157192"/>
            <a:ext cx="0" cy="360040"/>
          </a:xfrm>
          <a:prstGeom prst="line">
            <a:avLst/>
          </a:prstGeom>
          <a:ln w="952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535996" y="5157192"/>
            <a:ext cx="0" cy="360040"/>
          </a:xfrm>
          <a:prstGeom prst="line">
            <a:avLst/>
          </a:prstGeom>
          <a:ln w="952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75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773579"/>
              </p:ext>
            </p:extLst>
          </p:nvPr>
        </p:nvGraphicFramePr>
        <p:xfrm>
          <a:off x="1408113" y="557213"/>
          <a:ext cx="2324100" cy="588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Views" r:id="rId3" imgW="1162016" imgH="2943428" progId="EViews.Workfile.2">
                  <p:link updateAutomatic="1"/>
                </p:oleObj>
              </mc:Choice>
              <mc:Fallback>
                <p:oleObj name="EViews" r:id="rId3" imgW="1162016" imgH="2943428" progId="EViews.Workfile.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8113" y="557213"/>
                        <a:ext cx="2324100" cy="588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895385"/>
              </p:ext>
            </p:extLst>
          </p:nvPr>
        </p:nvGraphicFramePr>
        <p:xfrm>
          <a:off x="5521325" y="549275"/>
          <a:ext cx="2133600" cy="58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Views" r:id="rId5" imgW="1066800" imgH="2923972" progId="EViews.Workfile.2">
                  <p:link updateAutomatic="1"/>
                </p:oleObj>
              </mc:Choice>
              <mc:Fallback>
                <p:oleObj name="EViews" r:id="rId5" imgW="1066800" imgH="2923972" progId="EViews.Workfile.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1325" y="549275"/>
                        <a:ext cx="2133600" cy="584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6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322002"/>
              </p:ext>
            </p:extLst>
          </p:nvPr>
        </p:nvGraphicFramePr>
        <p:xfrm>
          <a:off x="266700" y="-225425"/>
          <a:ext cx="8248650" cy="750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Views" r:id="rId3" imgW="4124241" imgH="3752985" progId="EViews.Workfile.2">
                  <p:link updateAutomatic="1"/>
                </p:oleObj>
              </mc:Choice>
              <mc:Fallback>
                <p:oleObj name="EViews" r:id="rId3" imgW="4124241" imgH="3752985" progId="EViews.Workfile.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" y="-225425"/>
                        <a:ext cx="8248650" cy="750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68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640980"/>
              </p:ext>
            </p:extLst>
          </p:nvPr>
        </p:nvGraphicFramePr>
        <p:xfrm>
          <a:off x="1160463" y="60325"/>
          <a:ext cx="672465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Views" r:id="rId3" imgW="3362241" imgH="3390900" progId="EViews.Workfile.2">
                  <p:link updateAutomatic="1"/>
                </p:oleObj>
              </mc:Choice>
              <mc:Fallback>
                <p:oleObj name="EViews" r:id="rId3" imgW="3362241" imgH="3390900" progId="EViews.Workfile.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0463" y="60325"/>
                        <a:ext cx="6724650" cy="678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88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920215"/>
              </p:ext>
            </p:extLst>
          </p:nvPr>
        </p:nvGraphicFramePr>
        <p:xfrm>
          <a:off x="623888" y="601663"/>
          <a:ext cx="3362325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Views" r:id="rId3" imgW="3362241" imgH="3390900" progId="EViews.Workfile.2">
                  <p:link updateAutomatic="1"/>
                </p:oleObj>
              </mc:Choice>
              <mc:Fallback>
                <p:oleObj name="EViews" r:id="rId3" imgW="3362241" imgH="3390900" progId="EViews.Workfile.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88" y="601663"/>
                        <a:ext cx="3362325" cy="339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773033"/>
              </p:ext>
            </p:extLst>
          </p:nvPr>
        </p:nvGraphicFramePr>
        <p:xfrm>
          <a:off x="4716016" y="2420888"/>
          <a:ext cx="3960000" cy="39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Views" r:id="rId5" imgW="3428865" imgH="3390900" progId="EViews.Workfile.2">
                  <p:link updateAutomatic="1"/>
                </p:oleObj>
              </mc:Choice>
              <mc:Fallback>
                <p:oleObj name="EViews" r:id="rId5" imgW="3428865" imgH="3390900" progId="EViews.Workfile.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2420888"/>
                        <a:ext cx="3960000" cy="39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894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3195638"/>
            <a:ext cx="3476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0064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Bildschirmpräsentation (4:3)</PresentationFormat>
  <Paragraphs>11</Paragraphs>
  <Slides>15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Verknüpfungen</vt:lpstr>
      </vt:variant>
      <vt:variant>
        <vt:i4>13</vt:i4>
      </vt:variant>
      <vt:variant>
        <vt:lpstr>Folientitel</vt:lpstr>
      </vt:variant>
      <vt:variant>
        <vt:i4>15</vt:i4>
      </vt:variant>
    </vt:vector>
  </HeadingPairs>
  <TitlesOfParts>
    <vt:vector size="29" baseType="lpstr">
      <vt:lpstr>Larissa</vt:lpstr>
      <vt:lpstr>Y:\Documents\Materialerstellung\Vorträge\EViews USer Meeting 2014 2\Data.WF1!Untitled\LINEGRAPH\lgraph!view=52;gtype;color</vt:lpstr>
      <vt:lpstr>Y:\Documents\Materialerstellung\Vorträge\EViews USer Meeting 2014 2\Data.WF1!Untitled\BOXPLOT\lgraph!view=52;gtype;transparent;color</vt:lpstr>
      <vt:lpstr>Y:\Documents\Materialerstellung\Vorträge\EViews USer Meeting 2014 2\Data.WF1!Untitled\BOXPLOT2\lgraph!view=52;gtype;transparent;color</vt:lpstr>
      <vt:lpstr>Y:\Documents\Materialerstellung\Vorträge\EViews USer Meeting 2014 2\Data.WF1!Untitled\HISTOGRAM\lgraph!view=52;gtype;transparent;color</vt:lpstr>
      <vt:lpstr>Y:\Documents\Materialerstellung\Vorträge\EViews USer Meeting 2014 2\Data.WF1!Untitled\NORMALQQ\lgraph!view=52;gtype;transparent;color</vt:lpstr>
      <vt:lpstr>Y:\Documents\Materialerstellung\Vorträge\EViews USer Meeting 2014 2\Data.WF1!Untitled\GAMMAQQ\lgraph!view=52;gtype;transparent;color</vt:lpstr>
      <vt:lpstr>Y:\Documents\Materialerstellung\Vorträge\EViews USer Meeting 2014 2\Data.WF1!Untitled\WEIBULLQQ\lgraph!view=52;gtype;transparent;color</vt:lpstr>
      <vt:lpstr>\\psf\Home\Documents\Materialerstellung\Vorträge\EViews USer Meeting 2014 2\data.wf1!Untitled\BY_HOUR\lgraph!view=52;gtype;transparent;color</vt:lpstr>
      <vt:lpstr>\\psf\Home\Documents\Materialerstellung\Vorträge\EViews USer Meeting 2014 2\data.wf1!Untitled\BY_MONTH\lgraph!view=52;gtype;transparent;color</vt:lpstr>
      <vt:lpstr>\\psf\Home\Documents\Materialerstellung\Vorträge\EViews USer Meeting 2014 2\data.wf1!Untitled\BY_MONTH_MEANS\lgraph!view=52;gtype;transparent;color</vt:lpstr>
      <vt:lpstr>\\psf\Home\Documents\Materialerstellung\Vorträge\EViews USer Meeting 2014 2\data.wf1!Untitled\TWOLINES\lgraph!view=52;gtype;color</vt:lpstr>
      <vt:lpstr>\\psf\Home\Documents\Materialerstellung\Vorträge\EViews USer Meeting 2014 2\data.wf1!Untitled\TWOAXIS\lgraph!view=52;gtype;color</vt:lpstr>
      <vt:lpstr>\\psf\Home\Documents\Materialerstellung\Vorträge\EViews USer Meeting 2014 2\data.wf1!Untitled\PREDICTION_VALIDATION\lgraph!view=52;gtype;color</vt:lpstr>
      <vt:lpstr>ART with eviews</vt:lpstr>
      <vt:lpstr>Sometimes it‘s so simple!</vt:lpstr>
      <vt:lpstr>Sometimes it‘s too simple!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Relationships</vt:lpstr>
      <vt:lpstr>PowerPoint-Präsentation</vt:lpstr>
      <vt:lpstr>PowerPoint-Präsentation</vt:lpstr>
      <vt:lpstr>One step further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with eviews</dc:title>
  <dc:creator>Basti Hoffmeister</dc:creator>
  <cp:lastModifiedBy>vertrieb</cp:lastModifiedBy>
  <cp:revision>21</cp:revision>
  <dcterms:created xsi:type="dcterms:W3CDTF">2014-10-20T09:26:55Z</dcterms:created>
  <dcterms:modified xsi:type="dcterms:W3CDTF">2014-11-06T09:51:51Z</dcterms:modified>
</cp:coreProperties>
</file>